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06 Grup"/>
          <p:cNvGrpSpPr/>
          <p:nvPr/>
        </p:nvGrpSpPr>
        <p:grpSpPr>
          <a:xfrm>
            <a:off x="214282" y="418665"/>
            <a:ext cx="7429552" cy="6020670"/>
            <a:chOff x="285720" y="551602"/>
            <a:chExt cx="6929487" cy="6020670"/>
          </a:xfrm>
        </p:grpSpPr>
        <p:grpSp>
          <p:nvGrpSpPr>
            <p:cNvPr id="3" name="103 Grup"/>
            <p:cNvGrpSpPr/>
            <p:nvPr/>
          </p:nvGrpSpPr>
          <p:grpSpPr>
            <a:xfrm>
              <a:off x="285720" y="551602"/>
              <a:ext cx="6929487" cy="6020670"/>
              <a:chOff x="571472" y="508572"/>
              <a:chExt cx="8015572" cy="5390598"/>
            </a:xfrm>
          </p:grpSpPr>
          <p:sp>
            <p:nvSpPr>
              <p:cNvPr id="6" name="5 Dikdörtgen"/>
              <p:cNvSpPr/>
              <p:nvPr/>
            </p:nvSpPr>
            <p:spPr>
              <a:xfrm>
                <a:off x="585986" y="4184658"/>
                <a:ext cx="8001056" cy="1714512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4 Dikdörtgen"/>
              <p:cNvSpPr/>
              <p:nvPr/>
            </p:nvSpPr>
            <p:spPr>
              <a:xfrm>
                <a:off x="571472" y="928670"/>
                <a:ext cx="8001056" cy="328614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0"/>
                <a:tileRect/>
              </a:gradFill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 dirty="0"/>
              </a:p>
            </p:txBody>
          </p:sp>
          <p:sp>
            <p:nvSpPr>
              <p:cNvPr id="53" name="52 Dikdörtgen"/>
              <p:cNvSpPr/>
              <p:nvPr/>
            </p:nvSpPr>
            <p:spPr>
              <a:xfrm>
                <a:off x="3943572" y="3255964"/>
                <a:ext cx="928694" cy="142876"/>
              </a:xfrm>
              <a:prstGeom prst="rect">
                <a:avLst/>
              </a:prstGeom>
              <a:solidFill>
                <a:srgbClr val="C25F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/>
              </a:p>
            </p:txBody>
          </p:sp>
          <p:cxnSp>
            <p:nvCxnSpPr>
              <p:cNvPr id="85" name="84 Düz Bağlayıcı"/>
              <p:cNvCxnSpPr/>
              <p:nvPr/>
            </p:nvCxnSpPr>
            <p:spPr>
              <a:xfrm>
                <a:off x="943176" y="1112824"/>
                <a:ext cx="7572428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Dot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87 Düz Bağlayıcı"/>
              <p:cNvCxnSpPr/>
              <p:nvPr/>
            </p:nvCxnSpPr>
            <p:spPr>
              <a:xfrm rot="5400000">
                <a:off x="8185402" y="1462870"/>
                <a:ext cx="642942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88 Düz Bağlayıcı"/>
              <p:cNvCxnSpPr/>
              <p:nvPr/>
            </p:nvCxnSpPr>
            <p:spPr>
              <a:xfrm rot="5400000">
                <a:off x="622499" y="1462870"/>
                <a:ext cx="642942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95 Yukarı Aşağı Ok"/>
              <p:cNvSpPr/>
              <p:nvPr/>
            </p:nvSpPr>
            <p:spPr>
              <a:xfrm>
                <a:off x="1505716" y="2276872"/>
                <a:ext cx="45719" cy="1869686"/>
              </a:xfrm>
              <a:prstGeom prst="upDown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/>
              </a:p>
            </p:txBody>
          </p:sp>
          <p:sp>
            <p:nvSpPr>
              <p:cNvPr id="97" name="96 Metin kutusu"/>
              <p:cNvSpPr txBox="1"/>
              <p:nvPr/>
            </p:nvSpPr>
            <p:spPr>
              <a:xfrm rot="16200000">
                <a:off x="1188272" y="3326649"/>
                <a:ext cx="1184365" cy="365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1600" b="1" dirty="0" smtClean="0">
                    <a:latin typeface="Arial Black" pitchFamily="34" charset="0"/>
                  </a:rPr>
                  <a:t>75 METRE</a:t>
                </a:r>
                <a:endParaRPr lang="tr-TR" sz="1600" b="1" dirty="0">
                  <a:latin typeface="Arial Black" pitchFamily="34" charset="0"/>
                </a:endParaRPr>
              </a:p>
            </p:txBody>
          </p:sp>
          <p:sp>
            <p:nvSpPr>
              <p:cNvPr id="98" name="97 Yukarı Aşağı Ok"/>
              <p:cNvSpPr/>
              <p:nvPr/>
            </p:nvSpPr>
            <p:spPr>
              <a:xfrm>
                <a:off x="638374" y="1112824"/>
                <a:ext cx="45719" cy="3000396"/>
              </a:xfrm>
              <a:prstGeom prst="upDown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/>
              </a:p>
            </p:txBody>
          </p:sp>
          <p:sp>
            <p:nvSpPr>
              <p:cNvPr id="99" name="98 Metin kutusu"/>
              <p:cNvSpPr txBox="1"/>
              <p:nvPr/>
            </p:nvSpPr>
            <p:spPr>
              <a:xfrm rot="16200000">
                <a:off x="142132" y="1890754"/>
                <a:ext cx="1364613" cy="298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200" b="1" dirty="0" smtClean="0">
                    <a:latin typeface="Arial Black" pitchFamily="34" charset="0"/>
                  </a:rPr>
                  <a:t>110 METRE</a:t>
                </a:r>
                <a:endParaRPr lang="tr-TR" sz="1200" b="1" dirty="0">
                  <a:latin typeface="Arial Black" pitchFamily="34" charset="0"/>
                </a:endParaRPr>
              </a:p>
            </p:txBody>
          </p:sp>
          <p:sp>
            <p:nvSpPr>
              <p:cNvPr id="42" name="41 Dikdörtgen"/>
              <p:cNvSpPr/>
              <p:nvPr/>
            </p:nvSpPr>
            <p:spPr>
              <a:xfrm>
                <a:off x="7977482" y="3184526"/>
                <a:ext cx="214314" cy="135732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/>
              </a:p>
            </p:txBody>
          </p:sp>
          <p:sp>
            <p:nvSpPr>
              <p:cNvPr id="158" name="157 Dikdörtgen"/>
              <p:cNvSpPr/>
              <p:nvPr/>
            </p:nvSpPr>
            <p:spPr>
              <a:xfrm>
                <a:off x="585986" y="898510"/>
                <a:ext cx="8001056" cy="50006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/>
              </a:p>
            </p:txBody>
          </p:sp>
          <p:sp>
            <p:nvSpPr>
              <p:cNvPr id="159" name="158 Metin kutusu"/>
              <p:cNvSpPr txBox="1"/>
              <p:nvPr/>
            </p:nvSpPr>
            <p:spPr>
              <a:xfrm>
                <a:off x="585986" y="508572"/>
                <a:ext cx="8001058" cy="303124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>
                    <a:latin typeface="Arial Black" pitchFamily="34" charset="0"/>
                  </a:rPr>
                  <a:t>SİDE ÖZEL EĞİTİM MERKEZİ PLAJ KROKİSİ</a:t>
                </a:r>
                <a:endParaRPr lang="tr-TR" sz="1600" b="1" dirty="0">
                  <a:latin typeface="Arial Black" pitchFamily="34" charset="0"/>
                </a:endParaRPr>
              </a:p>
            </p:txBody>
          </p:sp>
          <p:sp>
            <p:nvSpPr>
              <p:cNvPr id="101" name="100 Metin kutusu"/>
              <p:cNvSpPr txBox="1"/>
              <p:nvPr/>
            </p:nvSpPr>
            <p:spPr>
              <a:xfrm rot="16200000">
                <a:off x="7530212" y="3726196"/>
                <a:ext cx="1100662" cy="332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1400" b="1" dirty="0" smtClean="0">
                    <a:latin typeface="Arial" pitchFamily="34" charset="0"/>
                    <a:cs typeface="Arial" pitchFamily="34" charset="0"/>
                  </a:rPr>
                  <a:t>TAŞ İSKELE</a:t>
                </a:r>
                <a:endParaRPr lang="tr-TR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141 Grup"/>
              <p:cNvGrpSpPr/>
              <p:nvPr/>
            </p:nvGrpSpPr>
            <p:grpSpPr>
              <a:xfrm>
                <a:off x="8232328" y="990581"/>
                <a:ext cx="277690" cy="285753"/>
                <a:chOff x="8227565" y="928670"/>
                <a:chExt cx="277690" cy="285753"/>
              </a:xfrm>
            </p:grpSpPr>
            <p:cxnSp>
              <p:nvCxnSpPr>
                <p:cNvPr id="120" name="119 Düz Bağlayıcı"/>
                <p:cNvCxnSpPr/>
                <p:nvPr/>
              </p:nvCxnSpPr>
              <p:spPr>
                <a:xfrm rot="5400000" flipH="1" flipV="1">
                  <a:off x="8360475" y="1069643"/>
                  <a:ext cx="285395" cy="416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120 Dikdörtgen"/>
                <p:cNvSpPr/>
                <p:nvPr/>
              </p:nvSpPr>
              <p:spPr>
                <a:xfrm flipH="1">
                  <a:off x="8362976" y="928670"/>
                  <a:ext cx="135412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22" name="121 Dikdörtgen"/>
                <p:cNvSpPr/>
                <p:nvPr/>
              </p:nvSpPr>
              <p:spPr>
                <a:xfrm flipH="1">
                  <a:off x="8227565" y="928670"/>
                  <a:ext cx="135412" cy="7143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  <p:sp>
              <p:nvSpPr>
                <p:cNvPr id="123" name="122 Dikdörtgen"/>
                <p:cNvSpPr/>
                <p:nvPr/>
              </p:nvSpPr>
              <p:spPr>
                <a:xfrm flipH="1">
                  <a:off x="8362976" y="1000107"/>
                  <a:ext cx="135412" cy="7143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24" name="123 Dikdörtgen"/>
                <p:cNvSpPr/>
                <p:nvPr/>
              </p:nvSpPr>
              <p:spPr>
                <a:xfrm flipH="1">
                  <a:off x="8227565" y="1000107"/>
                  <a:ext cx="135412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</p:grpSp>
          <p:grpSp>
            <p:nvGrpSpPr>
              <p:cNvPr id="7" name="135 Grup"/>
              <p:cNvGrpSpPr/>
              <p:nvPr/>
            </p:nvGrpSpPr>
            <p:grpSpPr>
              <a:xfrm>
                <a:off x="4287950" y="1000108"/>
                <a:ext cx="560276" cy="214314"/>
                <a:chOff x="4297476" y="928671"/>
                <a:chExt cx="560276" cy="214314"/>
              </a:xfrm>
            </p:grpSpPr>
            <p:cxnSp>
              <p:nvCxnSpPr>
                <p:cNvPr id="126" name="125 Düz Bağlayıcı"/>
                <p:cNvCxnSpPr/>
                <p:nvPr/>
              </p:nvCxnSpPr>
              <p:spPr>
                <a:xfrm rot="5400000" flipH="1" flipV="1">
                  <a:off x="4469035" y="1031957"/>
                  <a:ext cx="213995" cy="806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126 Dikdörtgen"/>
                <p:cNvSpPr/>
                <p:nvPr/>
              </p:nvSpPr>
              <p:spPr>
                <a:xfrm>
                  <a:off x="4586929" y="928671"/>
                  <a:ext cx="135412" cy="6350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28" name="127 Dikdörtgen"/>
                <p:cNvSpPr/>
                <p:nvPr/>
              </p:nvSpPr>
              <p:spPr>
                <a:xfrm>
                  <a:off x="4722340" y="928671"/>
                  <a:ext cx="135412" cy="63501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  <p:sp>
              <p:nvSpPr>
                <p:cNvPr id="129" name="128 Dikdörtgen"/>
                <p:cNvSpPr/>
                <p:nvPr/>
              </p:nvSpPr>
              <p:spPr>
                <a:xfrm>
                  <a:off x="4586929" y="992171"/>
                  <a:ext cx="135412" cy="63501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30" name="129 Dikdörtgen"/>
                <p:cNvSpPr/>
                <p:nvPr/>
              </p:nvSpPr>
              <p:spPr>
                <a:xfrm>
                  <a:off x="4722340" y="992171"/>
                  <a:ext cx="135412" cy="6350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  <p:sp>
              <p:nvSpPr>
                <p:cNvPr id="131" name="130 Dikdörtgen"/>
                <p:cNvSpPr/>
                <p:nvPr/>
              </p:nvSpPr>
              <p:spPr>
                <a:xfrm>
                  <a:off x="4297476" y="928671"/>
                  <a:ext cx="135412" cy="6350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32" name="131 Dikdörtgen"/>
                <p:cNvSpPr/>
                <p:nvPr/>
              </p:nvSpPr>
              <p:spPr>
                <a:xfrm>
                  <a:off x="4432887" y="928671"/>
                  <a:ext cx="135412" cy="63501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  <p:sp>
              <p:nvSpPr>
                <p:cNvPr id="133" name="132 Dikdörtgen"/>
                <p:cNvSpPr/>
                <p:nvPr/>
              </p:nvSpPr>
              <p:spPr>
                <a:xfrm>
                  <a:off x="4297476" y="992171"/>
                  <a:ext cx="135412" cy="63501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34" name="133 Dikdörtgen"/>
                <p:cNvSpPr/>
                <p:nvPr/>
              </p:nvSpPr>
              <p:spPr>
                <a:xfrm>
                  <a:off x="4432887" y="992171"/>
                  <a:ext cx="135412" cy="6350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</p:grpSp>
          <p:sp>
            <p:nvSpPr>
              <p:cNvPr id="144" name="143 Altıgen"/>
              <p:cNvSpPr/>
              <p:nvPr/>
            </p:nvSpPr>
            <p:spPr>
              <a:xfrm>
                <a:off x="3981533" y="2057942"/>
                <a:ext cx="850631" cy="500066"/>
              </a:xfrm>
              <a:prstGeom prst="hexagon">
                <a:avLst/>
              </a:prstGeom>
              <a:solidFill>
                <a:srgbClr val="C25F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/>
              </a:p>
            </p:txBody>
          </p:sp>
          <p:grpSp>
            <p:nvGrpSpPr>
              <p:cNvPr id="8" name="142 Grup"/>
              <p:cNvGrpSpPr/>
              <p:nvPr/>
            </p:nvGrpSpPr>
            <p:grpSpPr>
              <a:xfrm>
                <a:off x="947712" y="976650"/>
                <a:ext cx="290522" cy="285395"/>
                <a:chOff x="928662" y="976650"/>
                <a:chExt cx="290522" cy="285395"/>
              </a:xfrm>
            </p:grpSpPr>
            <p:sp>
              <p:nvSpPr>
                <p:cNvPr id="114" name="113 Dikdörtgen"/>
                <p:cNvSpPr/>
                <p:nvPr/>
              </p:nvSpPr>
              <p:spPr>
                <a:xfrm>
                  <a:off x="948361" y="985820"/>
                  <a:ext cx="135412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16" name="115 Dikdörtgen"/>
                <p:cNvSpPr/>
                <p:nvPr/>
              </p:nvSpPr>
              <p:spPr>
                <a:xfrm>
                  <a:off x="1083772" y="985820"/>
                  <a:ext cx="135412" cy="7143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  <p:sp>
              <p:nvSpPr>
                <p:cNvPr id="117" name="116 Dikdörtgen"/>
                <p:cNvSpPr/>
                <p:nvPr/>
              </p:nvSpPr>
              <p:spPr>
                <a:xfrm>
                  <a:off x="948361" y="1057257"/>
                  <a:ext cx="135412" cy="7143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/>
                </a:p>
              </p:txBody>
            </p:sp>
            <p:sp>
              <p:nvSpPr>
                <p:cNvPr id="118" name="117 Dikdörtgen"/>
                <p:cNvSpPr/>
                <p:nvPr/>
              </p:nvSpPr>
              <p:spPr>
                <a:xfrm>
                  <a:off x="1083772" y="1057257"/>
                  <a:ext cx="135412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sz="1600" dirty="0"/>
                </a:p>
              </p:txBody>
            </p:sp>
            <p:cxnSp>
              <p:nvCxnSpPr>
                <p:cNvPr id="141" name="140 Düz Bağlayıcı"/>
                <p:cNvCxnSpPr/>
                <p:nvPr/>
              </p:nvCxnSpPr>
              <p:spPr>
                <a:xfrm rot="5400000" flipH="1" flipV="1">
                  <a:off x="788047" y="1117265"/>
                  <a:ext cx="285395" cy="416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40 Dikdörtgen"/>
              <p:cNvSpPr/>
              <p:nvPr/>
            </p:nvSpPr>
            <p:spPr>
              <a:xfrm>
                <a:off x="4300762" y="1970080"/>
                <a:ext cx="214314" cy="2571768"/>
              </a:xfrm>
              <a:prstGeom prst="rect">
                <a:avLst/>
              </a:prstGeom>
              <a:solidFill>
                <a:srgbClr val="C25F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1600"/>
              </a:p>
            </p:txBody>
          </p:sp>
          <p:sp>
            <p:nvSpPr>
              <p:cNvPr id="94" name="93 Metin kutusu"/>
              <p:cNvSpPr txBox="1"/>
              <p:nvPr/>
            </p:nvSpPr>
            <p:spPr>
              <a:xfrm>
                <a:off x="1954226" y="2701073"/>
                <a:ext cx="4930541" cy="26178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300" b="1" dirty="0" smtClean="0">
                    <a:latin typeface="Arial Black" pitchFamily="34" charset="0"/>
                  </a:rPr>
                  <a:t>GÜVENLİ YÜZME ALANI DERİNLİK 1-3 M.</a:t>
                </a:r>
                <a:endParaRPr lang="tr-TR" sz="1300" b="1" dirty="0">
                  <a:latin typeface="Arial Black" pitchFamily="34" charset="0"/>
                </a:endParaRPr>
              </a:p>
            </p:txBody>
          </p:sp>
          <p:sp>
            <p:nvSpPr>
              <p:cNvPr id="95" name="94 Metin kutusu"/>
              <p:cNvSpPr txBox="1"/>
              <p:nvPr/>
            </p:nvSpPr>
            <p:spPr>
              <a:xfrm>
                <a:off x="1926682" y="1229949"/>
                <a:ext cx="4958085" cy="261789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300" b="1" dirty="0" smtClean="0">
                    <a:latin typeface="Arial Black" pitchFamily="34" charset="0"/>
                  </a:rPr>
                  <a:t>RİSKLİ YÜZME ALANI DERİNLİK 3-5 M.</a:t>
                </a:r>
                <a:endParaRPr lang="tr-TR" sz="1300" b="1" dirty="0">
                  <a:latin typeface="Arial Black" pitchFamily="34" charset="0"/>
                </a:endParaRPr>
              </a:p>
            </p:txBody>
          </p:sp>
          <p:sp>
            <p:nvSpPr>
              <p:cNvPr id="149" name="148 Metin kutusu"/>
              <p:cNvSpPr txBox="1"/>
              <p:nvPr/>
            </p:nvSpPr>
            <p:spPr>
              <a:xfrm>
                <a:off x="1926682" y="1549759"/>
                <a:ext cx="4958085" cy="261789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300" b="1" dirty="0" smtClean="0">
                    <a:latin typeface="Arial Black" pitchFamily="34" charset="0"/>
                  </a:rPr>
                  <a:t>CANKURTARAN BOTU DEVRİYE GÜZERGAHI</a:t>
                </a:r>
                <a:endParaRPr lang="tr-TR" sz="1300" b="1" dirty="0">
                  <a:latin typeface="Arial Black" pitchFamily="34" charset="0"/>
                </a:endParaRPr>
              </a:p>
            </p:txBody>
          </p:sp>
        </p:grpSp>
        <p:sp>
          <p:nvSpPr>
            <p:cNvPr id="176" name="175 4-Nokta Yıldız"/>
            <p:cNvSpPr/>
            <p:nvPr/>
          </p:nvSpPr>
          <p:spPr>
            <a:xfrm rot="20067229">
              <a:off x="6647224" y="1484802"/>
              <a:ext cx="357190" cy="428628"/>
            </a:xfrm>
            <a:prstGeom prst="star4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7" name="176 Metin kutusu"/>
            <p:cNvSpPr txBox="1"/>
            <p:nvPr/>
          </p:nvSpPr>
          <p:spPr>
            <a:xfrm rot="19722576">
              <a:off x="6756788" y="1868631"/>
              <a:ext cx="4069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200" b="1" dirty="0" smtClean="0"/>
                <a:t>K/N</a:t>
              </a:r>
              <a:endParaRPr lang="tr-TR" sz="1200" b="1" dirty="0"/>
            </a:p>
          </p:txBody>
        </p:sp>
        <p:pic>
          <p:nvPicPr>
            <p:cNvPr id="179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5786" y="4714884"/>
              <a:ext cx="268943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2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72277" y="3258144"/>
              <a:ext cx="214314" cy="303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3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0430" y="2005016"/>
              <a:ext cx="214314" cy="303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4348" y="4000503"/>
              <a:ext cx="214314" cy="17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1" name="190 Dikdörtgen"/>
            <p:cNvSpPr/>
            <p:nvPr/>
          </p:nvSpPr>
          <p:spPr>
            <a:xfrm>
              <a:off x="323820" y="5572140"/>
              <a:ext cx="714380" cy="2143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92" name="191 Dikdörtgen"/>
            <p:cNvSpPr/>
            <p:nvPr/>
          </p:nvSpPr>
          <p:spPr>
            <a:xfrm>
              <a:off x="1142976" y="5572140"/>
              <a:ext cx="2071702" cy="2143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93" name="192 Dikdörtgen"/>
            <p:cNvSpPr/>
            <p:nvPr/>
          </p:nvSpPr>
          <p:spPr>
            <a:xfrm>
              <a:off x="3357554" y="5572140"/>
              <a:ext cx="3214710" cy="2143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pic>
          <p:nvPicPr>
            <p:cNvPr id="194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57224" y="5572140"/>
              <a:ext cx="171426" cy="20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44336" y="5175649"/>
              <a:ext cx="171426" cy="20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6200000">
              <a:off x="466034" y="3872578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7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71551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6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00178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7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00244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0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00310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1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00376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2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43373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3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72066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5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72132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8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72198" y="24016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732017">
              <a:off x="6524664" y="243974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8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710236">
              <a:off x="6857181" y="2615826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9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973004" y="2972484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0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973004" y="3401112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6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6973004" y="3858290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7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6200000">
              <a:off x="466034" y="3417768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9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 flipH="1" flipV="1">
              <a:off x="461272" y="2972484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0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7886096" flipH="1" flipV="1">
              <a:off x="567397" y="2553356"/>
              <a:ext cx="242864" cy="9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57950" y="4000503"/>
              <a:ext cx="214314" cy="17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2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00364" y="2571744"/>
              <a:ext cx="214314" cy="17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9" name="151 Grup"/>
            <p:cNvGrpSpPr/>
            <p:nvPr/>
          </p:nvGrpSpPr>
          <p:grpSpPr>
            <a:xfrm>
              <a:off x="5819783" y="1518810"/>
              <a:ext cx="461966" cy="385767"/>
              <a:chOff x="5491169" y="1695021"/>
              <a:chExt cx="461966" cy="385767"/>
            </a:xfrm>
          </p:grpSpPr>
          <p:pic>
            <p:nvPicPr>
              <p:cNvPr id="204" name="Picture 1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00694" y="1804562"/>
                <a:ext cx="418710" cy="17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10" name="142 Grup"/>
              <p:cNvGrpSpPr/>
              <p:nvPr/>
            </p:nvGrpSpPr>
            <p:grpSpPr>
              <a:xfrm>
                <a:off x="5491169" y="1695021"/>
                <a:ext cx="461966" cy="385767"/>
                <a:chOff x="947712" y="1695021"/>
                <a:chExt cx="461966" cy="385767"/>
              </a:xfrm>
            </p:grpSpPr>
            <p:cxnSp>
              <p:nvCxnSpPr>
                <p:cNvPr id="145" name="144 Düz Bağlayıcı"/>
                <p:cNvCxnSpPr/>
                <p:nvPr/>
              </p:nvCxnSpPr>
              <p:spPr>
                <a:xfrm rot="10800000" flipV="1">
                  <a:off x="947712" y="1699787"/>
                  <a:ext cx="428628" cy="38100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147 Düz Bağlayıcı"/>
                <p:cNvCxnSpPr/>
                <p:nvPr/>
              </p:nvCxnSpPr>
              <p:spPr>
                <a:xfrm>
                  <a:off x="981049" y="1695021"/>
                  <a:ext cx="428629" cy="35719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152 Grup"/>
            <p:cNvGrpSpPr/>
            <p:nvPr/>
          </p:nvGrpSpPr>
          <p:grpSpPr>
            <a:xfrm>
              <a:off x="714348" y="1518810"/>
              <a:ext cx="461966" cy="385767"/>
              <a:chOff x="5491169" y="1695021"/>
              <a:chExt cx="461966" cy="385767"/>
            </a:xfrm>
          </p:grpSpPr>
          <p:pic>
            <p:nvPicPr>
              <p:cNvPr id="154" name="Picture 10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00694" y="1804562"/>
                <a:ext cx="418710" cy="17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12" name="154 Grup"/>
              <p:cNvGrpSpPr/>
              <p:nvPr/>
            </p:nvGrpSpPr>
            <p:grpSpPr>
              <a:xfrm>
                <a:off x="5491169" y="1695021"/>
                <a:ext cx="461966" cy="385767"/>
                <a:chOff x="947712" y="1695021"/>
                <a:chExt cx="461966" cy="385767"/>
              </a:xfrm>
            </p:grpSpPr>
            <p:cxnSp>
              <p:nvCxnSpPr>
                <p:cNvPr id="156" name="155 Düz Bağlayıcı"/>
                <p:cNvCxnSpPr/>
                <p:nvPr/>
              </p:nvCxnSpPr>
              <p:spPr>
                <a:xfrm rot="10800000" flipV="1">
                  <a:off x="947712" y="1699787"/>
                  <a:ext cx="428628" cy="38100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156 Düz Bağlayıcı"/>
                <p:cNvCxnSpPr/>
                <p:nvPr/>
              </p:nvCxnSpPr>
              <p:spPr>
                <a:xfrm>
                  <a:off x="981049" y="1695021"/>
                  <a:ext cx="428629" cy="35719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61" name="Picture 1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23225" y="5396276"/>
              <a:ext cx="142876" cy="176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3" name="Picture 1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49863" y="5682028"/>
              <a:ext cx="142876" cy="176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4" name="Picture 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28596" y="5903353"/>
              <a:ext cx="214314" cy="240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5" name="Picture 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000496" y="6286520"/>
              <a:ext cx="214314" cy="240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" name="Picture 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000893" y="5857892"/>
              <a:ext cx="214314" cy="240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7" name="Picture 1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76902" y="5353063"/>
              <a:ext cx="142876" cy="169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8" name="Picture 1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71604" y="5353063"/>
              <a:ext cx="177125" cy="20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9" name="Picture 1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428860" y="5371695"/>
              <a:ext cx="177125" cy="20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0" name="Picture 1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72000" y="5372113"/>
              <a:ext cx="177125" cy="20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1" name="Picture 1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2587" y="5353063"/>
              <a:ext cx="168815" cy="162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5" name="Picture 14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214546" y="5371695"/>
              <a:ext cx="209282" cy="2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6" name="Picture 14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362718" y="5372113"/>
              <a:ext cx="209282" cy="2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8" name="Picture 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858713" y="6262714"/>
              <a:ext cx="213353" cy="166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" name="Picture 1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401974" y="5286388"/>
              <a:ext cx="97662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1" name="Picture 2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47791" y="5743591"/>
              <a:ext cx="142876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2" name="Picture 2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600707" y="6253182"/>
              <a:ext cx="142876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3" name="Picture 2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3500430" y="5286388"/>
              <a:ext cx="504825" cy="33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4" name="Picture 2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353660" y="5429264"/>
              <a:ext cx="217812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5" name="Picture 5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18979" y="5500702"/>
              <a:ext cx="85726" cy="7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6" name="Picture 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830420" y="5429264"/>
              <a:ext cx="171451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7" name="Picture 2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214546" y="5586427"/>
              <a:ext cx="326718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4" name="Picture 7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28596" y="4543430"/>
              <a:ext cx="178164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" name="Picture 7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 flipH="1">
              <a:off x="7000892" y="4557724"/>
              <a:ext cx="178164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8" name="Picture 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408253" y="5610240"/>
              <a:ext cx="142876" cy="152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6" name="Picture 3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3523255" y="2147872"/>
              <a:ext cx="172437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0" name="Picture 3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972715" y="4881573"/>
              <a:ext cx="148168" cy="122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2" name="Picture 3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6681806" y="3390896"/>
              <a:ext cx="195430" cy="161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35" name="234 Düz Bağlayıcı"/>
            <p:cNvCxnSpPr/>
            <p:nvPr/>
          </p:nvCxnSpPr>
          <p:spPr>
            <a:xfrm rot="5400000">
              <a:off x="1019150" y="5929330"/>
              <a:ext cx="285752" cy="1588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236 Düz Bağlayıcı"/>
            <p:cNvCxnSpPr/>
            <p:nvPr/>
          </p:nvCxnSpPr>
          <p:spPr>
            <a:xfrm rot="10800000" flipV="1">
              <a:off x="357158" y="6072206"/>
              <a:ext cx="785818" cy="285752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238 Düz Bağlayıcı"/>
            <p:cNvCxnSpPr/>
            <p:nvPr/>
          </p:nvCxnSpPr>
          <p:spPr>
            <a:xfrm flipV="1">
              <a:off x="571472" y="6215082"/>
              <a:ext cx="928694" cy="35719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240 Düz Bağlayıcı"/>
            <p:cNvCxnSpPr/>
            <p:nvPr/>
          </p:nvCxnSpPr>
          <p:spPr>
            <a:xfrm>
              <a:off x="1500166" y="6215082"/>
              <a:ext cx="5143536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242 Düz Bağlayıcı"/>
            <p:cNvCxnSpPr/>
            <p:nvPr/>
          </p:nvCxnSpPr>
          <p:spPr>
            <a:xfrm>
              <a:off x="6643702" y="6215082"/>
              <a:ext cx="428628" cy="35719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247 Düz Bağlayıcı"/>
            <p:cNvCxnSpPr/>
            <p:nvPr/>
          </p:nvCxnSpPr>
          <p:spPr>
            <a:xfrm>
              <a:off x="1714480" y="5786454"/>
              <a:ext cx="4786346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248 Düz Bağlayıcı"/>
            <p:cNvCxnSpPr/>
            <p:nvPr/>
          </p:nvCxnSpPr>
          <p:spPr>
            <a:xfrm>
              <a:off x="6500828" y="5786456"/>
              <a:ext cx="695327" cy="571502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3" name="Picture 5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1714480" y="5929330"/>
              <a:ext cx="226303" cy="203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4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71670" y="5857892"/>
              <a:ext cx="171426" cy="20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0" name="Picture 6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797905" y="2034526"/>
              <a:ext cx="219077" cy="31296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pic>
          <p:nvPicPr>
            <p:cNvPr id="255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00496" y="5857892"/>
              <a:ext cx="171426" cy="20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7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00760" y="5857892"/>
              <a:ext cx="171426" cy="20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8" name="Picture 6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428596" y="4814900"/>
              <a:ext cx="15002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" name="Picture 6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 flipH="1">
              <a:off x="7000892" y="4786322"/>
              <a:ext cx="15002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7" name="Picture 4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3488393" y="5552676"/>
              <a:ext cx="266519" cy="226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1" name="260 Dikdörtgen"/>
            <p:cNvSpPr/>
            <p:nvPr/>
          </p:nvSpPr>
          <p:spPr>
            <a:xfrm>
              <a:off x="452411" y="4929198"/>
              <a:ext cx="142876" cy="14287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62" name="261 Dikdörtgen"/>
            <p:cNvSpPr/>
            <p:nvPr/>
          </p:nvSpPr>
          <p:spPr>
            <a:xfrm>
              <a:off x="452410" y="4686306"/>
              <a:ext cx="190499" cy="7143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263" name="262 Dikdörtgen"/>
            <p:cNvSpPr/>
            <p:nvPr/>
          </p:nvSpPr>
          <p:spPr>
            <a:xfrm>
              <a:off x="6967558" y="4691069"/>
              <a:ext cx="190499" cy="7143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264" name="263 Dikdörtgen"/>
            <p:cNvSpPr/>
            <p:nvPr/>
          </p:nvSpPr>
          <p:spPr>
            <a:xfrm>
              <a:off x="6977084" y="4895857"/>
              <a:ext cx="157165" cy="14287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pic>
          <p:nvPicPr>
            <p:cNvPr id="265" name="Picture 3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3523255" y="2857496"/>
              <a:ext cx="172437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6" name="Picture 3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3213688" y="3633788"/>
              <a:ext cx="172437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7" name="Picture 3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7000892" y="5643578"/>
              <a:ext cx="189821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0" name="Picture 1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65454" y="6072206"/>
              <a:ext cx="97662" cy="14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2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7759" y="4714884"/>
              <a:ext cx="268943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4" name="Picture 3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2804688" y="4881573"/>
              <a:ext cx="148168" cy="122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5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2946" y="4714884"/>
              <a:ext cx="268943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6" name="Picture 3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5469875" y="4881573"/>
              <a:ext cx="148168" cy="122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0" name="Picture 17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3830420" y="5262164"/>
              <a:ext cx="161512" cy="161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3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7493" y="5404250"/>
              <a:ext cx="171426" cy="20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3" name="218 Grup"/>
          <p:cNvGrpSpPr/>
          <p:nvPr/>
        </p:nvGrpSpPr>
        <p:grpSpPr>
          <a:xfrm>
            <a:off x="7755386" y="434163"/>
            <a:ext cx="1214446" cy="6035379"/>
            <a:chOff x="7929554" y="535761"/>
            <a:chExt cx="1214446" cy="6035379"/>
          </a:xfrm>
        </p:grpSpPr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7934531" y="535761"/>
              <a:ext cx="1209469" cy="5786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267 Grup"/>
            <p:cNvGrpSpPr/>
            <p:nvPr/>
          </p:nvGrpSpPr>
          <p:grpSpPr>
            <a:xfrm>
              <a:off x="7929554" y="6356826"/>
              <a:ext cx="1214446" cy="214314"/>
              <a:chOff x="6500826" y="5605478"/>
              <a:chExt cx="1000132" cy="214314"/>
            </a:xfrm>
          </p:grpSpPr>
          <p:pic>
            <p:nvPicPr>
              <p:cNvPr id="269" name="Picture 4"/>
              <p:cNvPicPr>
                <a:picLocks noChangeAspect="1" noChangeArrowheads="1"/>
              </p:cNvPicPr>
              <p:nvPr/>
            </p:nvPicPr>
            <p:blipFill>
              <a:blip r:embed="rId30" cstate="print"/>
              <a:srcRect/>
              <a:stretch>
                <a:fillRect/>
              </a:stretch>
            </p:blipFill>
            <p:spPr bwMode="auto">
              <a:xfrm>
                <a:off x="6500826" y="5605478"/>
                <a:ext cx="1000132" cy="1809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70" name="Picture 7"/>
              <p:cNvPicPr>
                <a:picLocks noChangeAspect="1" noChangeArrowheads="1"/>
              </p:cNvPicPr>
              <p:nvPr/>
            </p:nvPicPr>
            <p:blipFill>
              <a:blip r:embed="rId31"/>
              <a:srcRect/>
              <a:stretch>
                <a:fillRect/>
              </a:stretch>
            </p:blipFill>
            <p:spPr bwMode="auto">
              <a:xfrm>
                <a:off x="6500826" y="5605478"/>
                <a:ext cx="1000132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271" name="270 Düz Bağlayıcı"/>
              <p:cNvCxnSpPr/>
              <p:nvPr/>
            </p:nvCxnSpPr>
            <p:spPr>
              <a:xfrm>
                <a:off x="6538465" y="5643578"/>
                <a:ext cx="35719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Düz Bağlayıcı"/>
              <p:cNvCxnSpPr/>
              <p:nvPr/>
            </p:nvCxnSpPr>
            <p:spPr>
              <a:xfrm>
                <a:off x="6538465" y="5786454"/>
                <a:ext cx="35719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3" name="272 Metin kutusu"/>
              <p:cNvSpPr txBox="1"/>
              <p:nvPr/>
            </p:nvSpPr>
            <p:spPr>
              <a:xfrm>
                <a:off x="6828979" y="5621353"/>
                <a:ext cx="67197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600" dirty="0" smtClean="0"/>
                  <a:t>YÜRÜYÜŞ YOLU</a:t>
                </a:r>
                <a:endParaRPr lang="tr-TR" sz="600" dirty="0"/>
              </a:p>
            </p:txBody>
          </p:sp>
        </p:grpSp>
      </p:grpSp>
      <p:sp>
        <p:nvSpPr>
          <p:cNvPr id="220" name="219 Oval"/>
          <p:cNvSpPr/>
          <p:nvPr/>
        </p:nvSpPr>
        <p:spPr>
          <a:xfrm>
            <a:off x="3714744" y="5000636"/>
            <a:ext cx="71438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220 Oval"/>
          <p:cNvSpPr/>
          <p:nvPr/>
        </p:nvSpPr>
        <p:spPr>
          <a:xfrm>
            <a:off x="7143768" y="5000636"/>
            <a:ext cx="71438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22" name="221 Oval"/>
          <p:cNvSpPr/>
          <p:nvPr/>
        </p:nvSpPr>
        <p:spPr>
          <a:xfrm>
            <a:off x="6929454" y="5543562"/>
            <a:ext cx="71438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23" name="222 Oval"/>
          <p:cNvSpPr/>
          <p:nvPr/>
        </p:nvSpPr>
        <p:spPr>
          <a:xfrm>
            <a:off x="1052488" y="5553088"/>
            <a:ext cx="71438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27" name="226 Oval"/>
          <p:cNvSpPr/>
          <p:nvPr/>
        </p:nvSpPr>
        <p:spPr>
          <a:xfrm>
            <a:off x="3409942" y="5534036"/>
            <a:ext cx="71438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227 Metin kutusu"/>
          <p:cNvSpPr txBox="1"/>
          <p:nvPr/>
        </p:nvSpPr>
        <p:spPr>
          <a:xfrm>
            <a:off x="3214679" y="5642448"/>
            <a:ext cx="500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" b="1" dirty="0" smtClean="0">
                <a:solidFill>
                  <a:srgbClr val="FF0000"/>
                </a:solidFill>
              </a:rPr>
              <a:t>BURADASINIZ</a:t>
            </a:r>
          </a:p>
          <a:p>
            <a:r>
              <a:rPr lang="tr-TR" sz="400" b="1" dirty="0" err="1" smtClean="0">
                <a:solidFill>
                  <a:srgbClr val="FF0000"/>
                </a:solidFill>
              </a:rPr>
              <a:t>You</a:t>
            </a:r>
            <a:r>
              <a:rPr lang="tr-TR" sz="400" b="1" dirty="0" smtClean="0">
                <a:solidFill>
                  <a:srgbClr val="FF0000"/>
                </a:solidFill>
              </a:rPr>
              <a:t>’ re </a:t>
            </a:r>
            <a:r>
              <a:rPr lang="tr-TR" sz="400" b="1" dirty="0" err="1" smtClean="0">
                <a:solidFill>
                  <a:srgbClr val="FF0000"/>
                </a:solidFill>
              </a:rPr>
              <a:t>here</a:t>
            </a:r>
            <a:endParaRPr lang="tr-TR" sz="400" b="1" dirty="0" smtClean="0">
              <a:solidFill>
                <a:srgbClr val="FF0000"/>
              </a:solidFill>
            </a:endParaRPr>
          </a:p>
        </p:txBody>
      </p:sp>
      <p:sp>
        <p:nvSpPr>
          <p:cNvPr id="233" name="232 Metin kutusu"/>
          <p:cNvSpPr txBox="1"/>
          <p:nvPr/>
        </p:nvSpPr>
        <p:spPr>
          <a:xfrm>
            <a:off x="1114406" y="5542432"/>
            <a:ext cx="500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" b="1" dirty="0" smtClean="0">
                <a:solidFill>
                  <a:srgbClr val="FF0000"/>
                </a:solidFill>
              </a:rPr>
              <a:t>BURADASINIZ</a:t>
            </a:r>
          </a:p>
          <a:p>
            <a:r>
              <a:rPr lang="tr-TR" sz="400" b="1" dirty="0" err="1" smtClean="0">
                <a:solidFill>
                  <a:srgbClr val="FF0000"/>
                </a:solidFill>
              </a:rPr>
              <a:t>You</a:t>
            </a:r>
            <a:r>
              <a:rPr lang="tr-TR" sz="400" b="1" dirty="0" smtClean="0">
                <a:solidFill>
                  <a:srgbClr val="FF0000"/>
                </a:solidFill>
              </a:rPr>
              <a:t>’ re </a:t>
            </a:r>
            <a:r>
              <a:rPr lang="tr-TR" sz="400" b="1" dirty="0" err="1" smtClean="0">
                <a:solidFill>
                  <a:srgbClr val="FF0000"/>
                </a:solidFill>
              </a:rPr>
              <a:t>here</a:t>
            </a:r>
            <a:endParaRPr lang="tr-TR" sz="400" b="1" dirty="0" smtClean="0">
              <a:solidFill>
                <a:srgbClr val="FF0000"/>
              </a:solidFill>
            </a:endParaRPr>
          </a:p>
        </p:txBody>
      </p:sp>
      <p:sp>
        <p:nvSpPr>
          <p:cNvPr id="234" name="233 Metin kutusu"/>
          <p:cNvSpPr txBox="1"/>
          <p:nvPr/>
        </p:nvSpPr>
        <p:spPr>
          <a:xfrm>
            <a:off x="6943743" y="5572147"/>
            <a:ext cx="500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" b="1" dirty="0" smtClean="0">
                <a:solidFill>
                  <a:srgbClr val="FF0000"/>
                </a:solidFill>
              </a:rPr>
              <a:t>BURADASINIZ</a:t>
            </a:r>
          </a:p>
          <a:p>
            <a:r>
              <a:rPr lang="tr-TR" sz="400" b="1" dirty="0" err="1" smtClean="0">
                <a:solidFill>
                  <a:srgbClr val="FF0000"/>
                </a:solidFill>
              </a:rPr>
              <a:t>You</a:t>
            </a:r>
            <a:r>
              <a:rPr lang="tr-TR" sz="400" b="1" dirty="0" smtClean="0">
                <a:solidFill>
                  <a:srgbClr val="FF0000"/>
                </a:solidFill>
              </a:rPr>
              <a:t>’ re </a:t>
            </a:r>
            <a:r>
              <a:rPr lang="tr-TR" sz="400" b="1" dirty="0" err="1" smtClean="0">
                <a:solidFill>
                  <a:srgbClr val="FF0000"/>
                </a:solidFill>
              </a:rPr>
              <a:t>here</a:t>
            </a:r>
            <a:endParaRPr lang="tr-TR" sz="400" b="1" dirty="0" smtClean="0">
              <a:solidFill>
                <a:srgbClr val="FF0000"/>
              </a:solidFill>
            </a:endParaRPr>
          </a:p>
        </p:txBody>
      </p:sp>
      <p:sp>
        <p:nvSpPr>
          <p:cNvPr id="236" name="235 Metin kutusu"/>
          <p:cNvSpPr txBox="1"/>
          <p:nvPr/>
        </p:nvSpPr>
        <p:spPr>
          <a:xfrm>
            <a:off x="7162814" y="5000636"/>
            <a:ext cx="500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" b="1" dirty="0" smtClean="0">
                <a:solidFill>
                  <a:srgbClr val="FF0000"/>
                </a:solidFill>
              </a:rPr>
              <a:t>BURADASINIZ</a:t>
            </a:r>
          </a:p>
          <a:p>
            <a:r>
              <a:rPr lang="tr-TR" sz="400" b="1" dirty="0" err="1" smtClean="0">
                <a:solidFill>
                  <a:srgbClr val="FF0000"/>
                </a:solidFill>
              </a:rPr>
              <a:t>You</a:t>
            </a:r>
            <a:r>
              <a:rPr lang="tr-TR" sz="400" b="1" dirty="0" smtClean="0">
                <a:solidFill>
                  <a:srgbClr val="FF0000"/>
                </a:solidFill>
              </a:rPr>
              <a:t>’ re </a:t>
            </a:r>
            <a:r>
              <a:rPr lang="tr-TR" sz="400" b="1" dirty="0" err="1" smtClean="0">
                <a:solidFill>
                  <a:srgbClr val="FF0000"/>
                </a:solidFill>
              </a:rPr>
              <a:t>here</a:t>
            </a:r>
            <a:endParaRPr lang="tr-TR" sz="400" b="1" dirty="0" smtClean="0">
              <a:solidFill>
                <a:srgbClr val="FF0000"/>
              </a:solidFill>
            </a:endParaRPr>
          </a:p>
        </p:txBody>
      </p:sp>
      <p:sp>
        <p:nvSpPr>
          <p:cNvPr id="238" name="237 Metin kutusu"/>
          <p:cNvSpPr txBox="1"/>
          <p:nvPr/>
        </p:nvSpPr>
        <p:spPr>
          <a:xfrm>
            <a:off x="3733789" y="5000636"/>
            <a:ext cx="500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" b="1" dirty="0" smtClean="0">
                <a:solidFill>
                  <a:srgbClr val="FF0000"/>
                </a:solidFill>
              </a:rPr>
              <a:t>BURADASINIZ</a:t>
            </a:r>
          </a:p>
          <a:p>
            <a:r>
              <a:rPr lang="tr-TR" sz="400" b="1" dirty="0" err="1" smtClean="0">
                <a:solidFill>
                  <a:srgbClr val="FF0000"/>
                </a:solidFill>
              </a:rPr>
              <a:t>You</a:t>
            </a:r>
            <a:r>
              <a:rPr lang="tr-TR" sz="400" b="1" dirty="0" smtClean="0">
                <a:solidFill>
                  <a:srgbClr val="FF0000"/>
                </a:solidFill>
              </a:rPr>
              <a:t>’ re </a:t>
            </a:r>
            <a:r>
              <a:rPr lang="tr-TR" sz="400" b="1" dirty="0" err="1" smtClean="0">
                <a:solidFill>
                  <a:srgbClr val="FF0000"/>
                </a:solidFill>
              </a:rPr>
              <a:t>here</a:t>
            </a:r>
            <a:endParaRPr lang="tr-TR" sz="400" b="1" dirty="0" smtClean="0">
              <a:solidFill>
                <a:srgbClr val="FF0000"/>
              </a:solidFill>
            </a:endParaRPr>
          </a:p>
        </p:txBody>
      </p:sp>
      <p:pic>
        <p:nvPicPr>
          <p:cNvPr id="180" name="Picture 2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4471988" y="6153169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21" name="420 Düz Bağlayıcı"/>
          <p:cNvCxnSpPr/>
          <p:nvPr/>
        </p:nvCxnSpPr>
        <p:spPr>
          <a:xfrm>
            <a:off x="6262699" y="5143512"/>
            <a:ext cx="35719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421 Düz Bağlayıcı"/>
          <p:cNvCxnSpPr/>
          <p:nvPr/>
        </p:nvCxnSpPr>
        <p:spPr>
          <a:xfrm>
            <a:off x="6243649" y="5286388"/>
            <a:ext cx="285752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422 Düz Bağlayıcı"/>
          <p:cNvCxnSpPr/>
          <p:nvPr/>
        </p:nvCxnSpPr>
        <p:spPr>
          <a:xfrm rot="16200000" flipH="1">
            <a:off x="6619889" y="5143512"/>
            <a:ext cx="500066" cy="5000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423 Düz Bağlayıcı"/>
          <p:cNvCxnSpPr/>
          <p:nvPr/>
        </p:nvCxnSpPr>
        <p:spPr>
          <a:xfrm rot="16200000" flipH="1">
            <a:off x="6529401" y="5286388"/>
            <a:ext cx="500066" cy="5000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1" name="Picture 2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3143240" y="1928802"/>
            <a:ext cx="428628" cy="16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" name="205 Oval"/>
          <p:cNvSpPr/>
          <p:nvPr/>
        </p:nvSpPr>
        <p:spPr>
          <a:xfrm>
            <a:off x="4248148" y="5481652"/>
            <a:ext cx="71438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208 Dikdörtgen"/>
          <p:cNvSpPr/>
          <p:nvPr/>
        </p:nvSpPr>
        <p:spPr>
          <a:xfrm>
            <a:off x="4000496" y="2071678"/>
            <a:ext cx="285752" cy="214314"/>
          </a:xfrm>
          <a:prstGeom prst="rect">
            <a:avLst/>
          </a:prstGeom>
          <a:solidFill>
            <a:srgbClr val="3DA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75" name="274 Düz Bağlayıcı"/>
          <p:cNvCxnSpPr/>
          <p:nvPr/>
        </p:nvCxnSpPr>
        <p:spPr>
          <a:xfrm rot="16200000" flipH="1">
            <a:off x="3988587" y="2185978"/>
            <a:ext cx="142876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275 Düz Bağlayıcı"/>
          <p:cNvCxnSpPr/>
          <p:nvPr/>
        </p:nvCxnSpPr>
        <p:spPr>
          <a:xfrm>
            <a:off x="3962392" y="2150259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282 Dikdörtgen"/>
          <p:cNvSpPr/>
          <p:nvPr/>
        </p:nvSpPr>
        <p:spPr>
          <a:xfrm rot="20021113">
            <a:off x="3974305" y="2187159"/>
            <a:ext cx="71438" cy="142876"/>
          </a:xfrm>
          <a:prstGeom prst="rect">
            <a:avLst/>
          </a:prstGeom>
          <a:solidFill>
            <a:srgbClr val="C25F0E"/>
          </a:solidFill>
          <a:ln>
            <a:solidFill>
              <a:srgbClr val="C2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PresentationFormat>Ekran Gösterisi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Jan</dc:creator>
  <cp:lastModifiedBy>Jan</cp:lastModifiedBy>
  <cp:revision>1</cp:revision>
  <dcterms:created xsi:type="dcterms:W3CDTF">2017-10-30T22:29:26Z</dcterms:created>
  <dcterms:modified xsi:type="dcterms:W3CDTF">2017-10-30T22:29:51Z</dcterms:modified>
</cp:coreProperties>
</file>